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77" r:id="rId5"/>
    <p:sldId id="278" r:id="rId6"/>
    <p:sldId id="279" r:id="rId7"/>
    <p:sldId id="280" r:id="rId8"/>
    <p:sldId id="281" r:id="rId9"/>
  </p:sldIdLst>
  <p:sldSz cx="12192000" cy="6858000"/>
  <p:notesSz cx="7102475" cy="102330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B85"/>
    <a:srgbClr val="C4AE74"/>
    <a:srgbClr val="60716F"/>
    <a:srgbClr val="004865"/>
    <a:srgbClr val="455856"/>
    <a:srgbClr val="9A937C"/>
    <a:srgbClr val="E2E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7277A566-1826-498F-A403-0F8B321AD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BC65BF5-540D-482E-BFC2-92101E4582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7F19B7E9-92CF-4A3A-A6FD-B6A833D620B1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A34E85B-8C5B-4544-A430-DEC07B9BA8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894ADD7-56D9-462F-85BD-A0704A1D15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566E275E-520D-4066-B3F7-24016B61438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393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F81DCA8D-995D-FF49-80E0-31BE4803BA5C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F1800581-91F9-F447-9D2C-3CD104B858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826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BFD5FF-CCF5-4395-8AB7-62AF300F1493}"/>
              </a:ext>
            </a:extLst>
          </p:cNvPr>
          <p:cNvSpPr/>
          <p:nvPr userDrawn="1"/>
        </p:nvSpPr>
        <p:spPr>
          <a:xfrm>
            <a:off x="1" y="0"/>
            <a:ext cx="4305300" cy="5991225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587F9B8-387D-4C50-8770-5DCCF6BA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8326151-729D-4375-A85C-93EB86BF9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CB44281-F411-46AF-8F3E-F23BCAD9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B5A2D21-4A25-48FC-8730-6BE602FAB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313" y="6230208"/>
            <a:ext cx="1238400" cy="445886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28377BA-DDED-4AB3-8C37-1A0C00E3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8" y="1126974"/>
            <a:ext cx="3557512" cy="2702076"/>
          </a:xfrm>
        </p:spPr>
        <p:txBody>
          <a:bodyPr/>
          <a:lstStyle>
            <a:lvl1pPr>
              <a:lnSpc>
                <a:spcPts val="45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99728431-BC2E-497F-8B60-F2E4F1617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390" y="4715073"/>
            <a:ext cx="1692000" cy="1692000"/>
          </a:xfrm>
          <a:prstGeom prst="ellipse">
            <a:avLst/>
          </a:prstGeom>
          <a:solidFill>
            <a:srgbClr val="455856"/>
          </a:solidFill>
        </p:spPr>
        <p:txBody>
          <a:bodyPr lIns="0" tIns="0" rIns="0" bIns="0"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15">
            <a:extLst>
              <a:ext uri="{FF2B5EF4-FFF2-40B4-BE49-F238E27FC236}">
                <a16:creationId xmlns:a16="http://schemas.microsoft.com/office/drawing/2014/main" id="{980CD61D-896F-0345-86A0-155950117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5299" y="0"/>
            <a:ext cx="7886700" cy="598118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305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ing me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009650"/>
            <a:ext cx="7531100" cy="1323975"/>
          </a:xfrm>
        </p:spPr>
        <p:txBody>
          <a:bodyPr/>
          <a:lstStyle>
            <a:lvl1pPr>
              <a:lnSpc>
                <a:spcPts val="45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3E5C73EF-333F-4F24-A571-F4950E9FDB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2802331"/>
            <a:ext cx="10896599" cy="3131999"/>
          </a:xfrm>
        </p:spPr>
        <p:txBody>
          <a:bodyPr numCol="1"/>
          <a:lstStyle>
            <a:lvl1pPr marL="2857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1pPr>
            <a:lvl2pPr marL="7429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2pPr>
            <a:lvl3pPr marL="12001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3pPr>
            <a:lvl4pPr marL="16573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4pPr>
            <a:lvl5pPr marL="2114550" indent="-285750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1DB34871-89F2-4DDB-B6BA-3CAF94529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6352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1468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9FFEF4B-04DE-4E17-B88E-FED73208D51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2299" y="2069432"/>
            <a:ext cx="10902950" cy="3864644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/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/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1009651"/>
            <a:ext cx="10896599" cy="742148"/>
          </a:xfrm>
        </p:spPr>
        <p:txBody>
          <a:bodyPr/>
          <a:lstStyle>
            <a:lvl1pPr>
              <a:lnSpc>
                <a:spcPts val="45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1DB34871-89F2-4DDB-B6BA-3CAF94529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6352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EED2D29-0209-4D6C-96F4-F70E2F6A8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0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- fa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B9DFA2-9B9D-1A4D-BB5D-FAF186B74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4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A3D5951-157C-4221-AFD5-D15546DFD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204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7FFF3ADB-BD87-4491-B721-110E7558D0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8744FDA4-4B97-4AF5-A371-331310DBF3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926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- Holstei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2" y="712270"/>
            <a:ext cx="6287398" cy="1692000"/>
          </a:xfrm>
        </p:spPr>
        <p:txBody>
          <a:bodyPr/>
          <a:lstStyle>
            <a:lvl1pPr>
              <a:lnSpc>
                <a:spcPts val="45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 </a:t>
            </a:r>
            <a:r>
              <a:rPr lang="da-DK" dirty="0" err="1"/>
              <a:t>breaker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8744FDA4-4B97-4AF5-A371-331310DBF3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4" name="Pladsholder til tekst 14">
            <a:extLst>
              <a:ext uri="{FF2B5EF4-FFF2-40B4-BE49-F238E27FC236}">
                <a16:creationId xmlns:a16="http://schemas.microsoft.com/office/drawing/2014/main" id="{90964A79-D254-4950-B9F5-31FBBD5199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07400" y="4109631"/>
            <a:ext cx="1692000" cy="1692000"/>
          </a:xfrm>
          <a:prstGeom prst="ellipse">
            <a:avLst/>
          </a:prstGeom>
          <a:solidFill>
            <a:srgbClr val="60716F"/>
          </a:solidFill>
        </p:spPr>
        <p:txBody>
          <a:bodyPr lIns="0" tIns="0" rIns="0" bIns="0"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55441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eminør - fa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Inseminør - Alle racer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78A1FB3-AB3C-3D95-1970-E964A4D08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33200" cy="68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2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ndstykk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TilMark">
            <a:extLst>
              <a:ext uri="{FF2B5EF4-FFF2-40B4-BE49-F238E27FC236}">
                <a16:creationId xmlns:a16="http://schemas.microsoft.com/office/drawing/2014/main" id="{2608E6AA-E3D8-4640-942D-72B252947A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533649"/>
            <a:ext cx="12192000" cy="4324349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ECF1A-EADF-485B-95EE-415741AC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776"/>
            <a:ext cx="10706100" cy="692149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A3D5951-157C-4221-AFD5-D15546DFD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466850"/>
            <a:ext cx="10706100" cy="904875"/>
          </a:xfrm>
        </p:spPr>
        <p:txBody>
          <a:bodyPr wrap="none"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6F7AB75F-8010-400E-B148-F15D80B6A6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605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høj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4BD7D61-07AB-6342-AAB1-7847D0AF3DC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8233200" cy="685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Alm.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30004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venst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6D94D6D-17FB-9E40-BBE0-799DE427B42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58800" y="-1"/>
            <a:ext cx="8233200" cy="685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Alm.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E342A46-7534-4969-8B10-BEFA38EE24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B5D5B7F-AD1F-9A4D-B5F8-3E96CD6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F256B8AC-A45D-3349-BF01-6D017C96D0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D6915C3E-70AF-BB45-8E63-42FE47638E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000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0623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ved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3B63A94D-1468-8C46-892D-FC7D5F29D1A9}"/>
              </a:ext>
            </a:extLst>
          </p:cNvPr>
          <p:cNvSpPr/>
          <p:nvPr userDrawn="1"/>
        </p:nvSpPr>
        <p:spPr>
          <a:xfrm>
            <a:off x="0" y="0"/>
            <a:ext cx="8233200" cy="6866327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3A662A50-4810-D746-96A8-AD1E62083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" y="172541"/>
            <a:ext cx="7372965" cy="6685459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56250C6-945C-4AF7-8DF3-08274FEE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AC52235-4207-4236-BBC5-144AB745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Generel + 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2198BC-BF16-4481-99C7-304A7B5B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C7D43555-4103-5349-A982-369D7A75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19" y="1540042"/>
            <a:ext cx="2954958" cy="2040556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5" name="Pladsholder til tekst 8">
            <a:extLst>
              <a:ext uri="{FF2B5EF4-FFF2-40B4-BE49-F238E27FC236}">
                <a16:creationId xmlns:a16="http://schemas.microsoft.com/office/drawing/2014/main" id="{383F55BC-B908-7C4A-A933-C67F3AD305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2919" y="3878980"/>
            <a:ext cx="2954958" cy="1944303"/>
          </a:xfrm>
        </p:spPr>
        <p:txBody>
          <a:bodyPr numCol="1"/>
          <a:lstStyle>
            <a:lvl1pPr>
              <a:lnSpc>
                <a:spcPts val="2000"/>
              </a:lnSpc>
              <a:spcBef>
                <a:spcPts val="0"/>
              </a:spcBef>
              <a:buSzPct val="100000"/>
              <a:defRPr sz="1600"/>
            </a:lvl1pPr>
            <a:lvl2pPr>
              <a:lnSpc>
                <a:spcPts val="2000"/>
              </a:lnSpc>
              <a:spcBef>
                <a:spcPts val="0"/>
              </a:spcBef>
              <a:buSzPct val="100000"/>
              <a:defRPr sz="1600"/>
            </a:lvl2pPr>
            <a:lvl3pPr>
              <a:lnSpc>
                <a:spcPts val="2000"/>
              </a:lnSpc>
              <a:spcBef>
                <a:spcPts val="0"/>
              </a:spcBef>
              <a:buSzPct val="100000"/>
              <a:defRPr sz="1600"/>
            </a:lvl3pPr>
            <a:lvl4pPr>
              <a:lnSpc>
                <a:spcPts val="2000"/>
              </a:lnSpc>
              <a:spcBef>
                <a:spcPts val="0"/>
              </a:spcBef>
              <a:buSzPct val="100000"/>
              <a:defRPr sz="1600"/>
            </a:lvl4pPr>
            <a:lvl5pPr>
              <a:lnSpc>
                <a:spcPts val="2000"/>
              </a:lnSpc>
              <a:spcBef>
                <a:spcPts val="0"/>
              </a:spcBef>
              <a:buSzPct val="100000"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6" name="Pladsholder til tekst 9">
            <a:extLst>
              <a:ext uri="{FF2B5EF4-FFF2-40B4-BE49-F238E27FC236}">
                <a16:creationId xmlns:a16="http://schemas.microsoft.com/office/drawing/2014/main" id="{41554329-EF5E-444D-A8EB-C9AF8C1146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1092467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7" name="Billede 66">
            <a:extLst>
              <a:ext uri="{FF2B5EF4-FFF2-40B4-BE49-F238E27FC236}">
                <a16:creationId xmlns:a16="http://schemas.microsoft.com/office/drawing/2014/main" id="{154B1FDF-DF83-134C-A9A8-ABD3FFCEDB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68" name="Pladsholder til tekst 13">
            <a:extLst>
              <a:ext uri="{FF2B5EF4-FFF2-40B4-BE49-F238E27FC236}">
                <a16:creationId xmlns:a16="http://schemas.microsoft.com/office/drawing/2014/main" id="{23E049D0-5117-9149-9B03-F5DD21DEFA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07" y="290705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0" name="Pladsholder til tekst 13">
            <a:extLst>
              <a:ext uri="{FF2B5EF4-FFF2-40B4-BE49-F238E27FC236}">
                <a16:creationId xmlns:a16="http://schemas.microsoft.com/office/drawing/2014/main" id="{D205C127-989A-3C45-8DBA-1D15CAA129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107" y="675568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2" name="Pladsholder til tekst 13">
            <a:extLst>
              <a:ext uri="{FF2B5EF4-FFF2-40B4-BE49-F238E27FC236}">
                <a16:creationId xmlns:a16="http://schemas.microsoft.com/office/drawing/2014/main" id="{84BC93F7-E9AA-4E43-BA7B-B56F2A7CDC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0051" y="228988"/>
            <a:ext cx="2270886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3" name="Pladsholder til tekst 13">
            <a:extLst>
              <a:ext uri="{FF2B5EF4-FFF2-40B4-BE49-F238E27FC236}">
                <a16:creationId xmlns:a16="http://schemas.microsoft.com/office/drawing/2014/main" id="{103F08D0-43AF-6C4E-BB54-9C759CE0CC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30051" y="605523"/>
            <a:ext cx="2270886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13">
            <a:extLst>
              <a:ext uri="{FF2B5EF4-FFF2-40B4-BE49-F238E27FC236}">
                <a16:creationId xmlns:a16="http://schemas.microsoft.com/office/drawing/2014/main" id="{B38EF8F2-6E7B-EF4D-96DC-1703541BA3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62927" y="2973463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13">
            <a:extLst>
              <a:ext uri="{FF2B5EF4-FFF2-40B4-BE49-F238E27FC236}">
                <a16:creationId xmlns:a16="http://schemas.microsoft.com/office/drawing/2014/main" id="{5E1EE77F-F2E3-3E4C-8425-6EAD2848F6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62927" y="3358326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13">
            <a:extLst>
              <a:ext uri="{FF2B5EF4-FFF2-40B4-BE49-F238E27FC236}">
                <a16:creationId xmlns:a16="http://schemas.microsoft.com/office/drawing/2014/main" id="{9E642F39-8C42-BA4A-A43C-F5965B9B51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11563" y="5038129"/>
            <a:ext cx="1647825" cy="442612"/>
          </a:xfrm>
        </p:spPr>
        <p:txBody>
          <a:bodyPr/>
          <a:lstStyle>
            <a:lvl1pPr marL="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13">
            <a:extLst>
              <a:ext uri="{FF2B5EF4-FFF2-40B4-BE49-F238E27FC236}">
                <a16:creationId xmlns:a16="http://schemas.microsoft.com/office/drawing/2014/main" id="{71ECE22D-C4B9-C947-8A0C-3D4B3C0325C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11563" y="5422992"/>
            <a:ext cx="1647825" cy="883668"/>
          </a:xfrm>
        </p:spPr>
        <p:txBody>
          <a:bodyPr/>
          <a:lstStyle>
            <a:lvl1pPr marL="0" indent="0">
              <a:lnSpc>
                <a:spcPts val="177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2pPr>
            <a:lvl3pPr marL="9144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3pPr>
            <a:lvl4pPr marL="13716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4pPr>
            <a:lvl5pPr marL="1828800" indent="0">
              <a:lnSpc>
                <a:spcPts val="3240"/>
              </a:lnSpc>
              <a:spcBef>
                <a:spcPts val="0"/>
              </a:spcBef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2419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/tabel til høj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2174935-6317-4E82-95D4-43B8672D153D}"/>
              </a:ext>
            </a:extLst>
          </p:cNvPr>
          <p:cNvSpPr/>
          <p:nvPr userDrawn="1"/>
        </p:nvSpPr>
        <p:spPr>
          <a:xfrm flipH="1">
            <a:off x="0" y="0"/>
            <a:ext cx="3960000" cy="6858000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31F22FD9-B5E4-DD42-B3D2-BDDA2AC75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430233"/>
            <a:ext cx="698400" cy="25145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2850321A-693D-9D4A-9033-7EB4C4CF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221401"/>
            <a:ext cx="2963862" cy="1323975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0481851F-4B91-BA47-8B5A-397F4CBEF8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204" y="847018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indhold 6">
            <a:extLst>
              <a:ext uri="{FF2B5EF4-FFF2-40B4-BE49-F238E27FC236}">
                <a16:creationId xmlns:a16="http://schemas.microsoft.com/office/drawing/2014/main" id="{A83A2E2C-A9D0-8A4B-BE29-80B6AA1477C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2299" y="2723948"/>
            <a:ext cx="2959101" cy="3210127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diagram 6">
            <a:extLst>
              <a:ext uri="{FF2B5EF4-FFF2-40B4-BE49-F238E27FC236}">
                <a16:creationId xmlns:a16="http://schemas.microsoft.com/office/drawing/2014/main" id="{8456A9E5-B089-6543-83C2-4C747350F33F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958863" y="3429000"/>
            <a:ext cx="6080614" cy="250507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20" name="Pladsholder til diagram 6">
            <a:extLst>
              <a:ext uri="{FF2B5EF4-FFF2-40B4-BE49-F238E27FC236}">
                <a16:creationId xmlns:a16="http://schemas.microsoft.com/office/drawing/2014/main" id="{DBD027F4-89C6-1B45-BCD3-243F2BF650D9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58863" y="847018"/>
            <a:ext cx="6080614" cy="258198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807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/tabel til venstre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2174935-6317-4E82-95D4-43B8672D153D}"/>
              </a:ext>
            </a:extLst>
          </p:cNvPr>
          <p:cNvSpPr/>
          <p:nvPr userDrawn="1"/>
        </p:nvSpPr>
        <p:spPr>
          <a:xfrm flipH="1">
            <a:off x="8232000" y="0"/>
            <a:ext cx="3960000" cy="6858000"/>
          </a:xfrm>
          <a:prstGeom prst="rect">
            <a:avLst/>
          </a:prstGeom>
          <a:solidFill>
            <a:srgbClr val="607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F62F15C-4EB6-7846-8F4C-2F0D2AD4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015" y="1221401"/>
            <a:ext cx="2963862" cy="1323975"/>
          </a:xfrm>
        </p:spPr>
        <p:txBody>
          <a:bodyPr/>
          <a:lstStyle>
            <a:lvl1pPr>
              <a:lnSpc>
                <a:spcPts val="38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7" name="Pladsholder til tekst 9">
            <a:extLst>
              <a:ext uri="{FF2B5EF4-FFF2-40B4-BE49-F238E27FC236}">
                <a16:creationId xmlns:a16="http://schemas.microsoft.com/office/drawing/2014/main" id="{BB9FF240-FDAE-B94D-BA7C-92AC37236B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82919" y="847018"/>
            <a:ext cx="2954958" cy="329990"/>
          </a:xfrm>
        </p:spPr>
        <p:txBody>
          <a:bodyPr/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indhold 6">
            <a:extLst>
              <a:ext uri="{FF2B5EF4-FFF2-40B4-BE49-F238E27FC236}">
                <a16:creationId xmlns:a16="http://schemas.microsoft.com/office/drawing/2014/main" id="{8C2F427F-E5C2-5740-B66F-C7A8478FBC2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74014" y="2723948"/>
            <a:ext cx="2959101" cy="3210127"/>
          </a:xfrm>
        </p:spPr>
        <p:txBody>
          <a:bodyPr/>
          <a:lstStyle>
            <a:lvl1pPr marL="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92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1" name="Pladsholder til diagram 6">
            <a:extLst>
              <a:ext uri="{FF2B5EF4-FFF2-40B4-BE49-F238E27FC236}">
                <a16:creationId xmlns:a16="http://schemas.microsoft.com/office/drawing/2014/main" id="{8859481E-8476-624B-9833-0152A5B5F340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98293" y="3429000"/>
            <a:ext cx="6080614" cy="250507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22" name="Pladsholder til diagram 6">
            <a:extLst>
              <a:ext uri="{FF2B5EF4-FFF2-40B4-BE49-F238E27FC236}">
                <a16:creationId xmlns:a16="http://schemas.microsoft.com/office/drawing/2014/main" id="{733D87DC-1FF3-5046-9430-C03D9C993CC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998293" y="847018"/>
            <a:ext cx="6080614" cy="258198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33" name="Pladsholder til billede 13">
            <a:extLst>
              <a:ext uri="{FF2B5EF4-FFF2-40B4-BE49-F238E27FC236}">
                <a16:creationId xmlns:a16="http://schemas.microsoft.com/office/drawing/2014/main" id="{B5E78BCE-9EDC-B448-862E-11531EE1C6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9477" y="6430235"/>
            <a:ext cx="6984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7" b="1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246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fremhævninger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5EC89-8414-4AF8-BC25-421A233F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771525"/>
            <a:ext cx="10848181" cy="574675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1C824DB-F665-49AF-AD89-741C2E81AC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519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15">
            <a:extLst>
              <a:ext uri="{FF2B5EF4-FFF2-40B4-BE49-F238E27FC236}">
                <a16:creationId xmlns:a16="http://schemas.microsoft.com/office/drawing/2014/main" id="{27BD1867-829F-6543-968D-4C61B7AD33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00842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15">
            <a:extLst>
              <a:ext uri="{FF2B5EF4-FFF2-40B4-BE49-F238E27FC236}">
                <a16:creationId xmlns:a16="http://schemas.microsoft.com/office/drawing/2014/main" id="{4C14FBDF-D0FF-994A-BA94-5D964E2278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9457" y="3936203"/>
            <a:ext cx="3257550" cy="195024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13">
            <a:extLst>
              <a:ext uri="{FF2B5EF4-FFF2-40B4-BE49-F238E27FC236}">
                <a16:creationId xmlns:a16="http://schemas.microsoft.com/office/drawing/2014/main" id="{6DCC236C-D381-CA43-9446-294E3AD7FE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2313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8" name="Pladsholder til billede 13">
            <a:extLst>
              <a:ext uri="{FF2B5EF4-FFF2-40B4-BE49-F238E27FC236}">
                <a16:creationId xmlns:a16="http://schemas.microsoft.com/office/drawing/2014/main" id="{4E646F34-ADA1-9E41-8153-B24D0FE64A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01636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9" name="Pladsholder til billede 13">
            <a:extLst>
              <a:ext uri="{FF2B5EF4-FFF2-40B4-BE49-F238E27FC236}">
                <a16:creationId xmlns:a16="http://schemas.microsoft.com/office/drawing/2014/main" id="{1E87BB6B-4DB4-4242-B698-3FA3DD3B153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50251" y="1987200"/>
            <a:ext cx="3257550" cy="19494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595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fremhævninger - Hol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D121B88-97AC-4DAE-9EEE-A1B0753B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C535BB-FA69-48C5-9BB2-2524ADF6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Holstein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CB9C1-8C14-4E97-82F2-1F11A64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7FBFF0A-8FE7-7645-ACB4-F444237D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771525"/>
            <a:ext cx="10848181" cy="574675"/>
          </a:xfrm>
        </p:spPr>
        <p:txBody>
          <a:bodyPr/>
          <a:lstStyle>
            <a:lvl1pPr>
              <a:lnSpc>
                <a:spcPts val="3800"/>
              </a:lnSpc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15">
            <a:extLst>
              <a:ext uri="{FF2B5EF4-FFF2-40B4-BE49-F238E27FC236}">
                <a16:creationId xmlns:a16="http://schemas.microsoft.com/office/drawing/2014/main" id="{CF3C2FA8-9C0D-6342-A274-7F492B1C79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1519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15">
            <a:extLst>
              <a:ext uri="{FF2B5EF4-FFF2-40B4-BE49-F238E27FC236}">
                <a16:creationId xmlns:a16="http://schemas.microsoft.com/office/drawing/2014/main" id="{3986C182-5AF1-CC48-945E-EB1064E4823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96375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DBD74DC1-302C-2042-87BF-41870B58B6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71231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15">
            <a:extLst>
              <a:ext uri="{FF2B5EF4-FFF2-40B4-BE49-F238E27FC236}">
                <a16:creationId xmlns:a16="http://schemas.microsoft.com/office/drawing/2014/main" id="{DBA7B5A3-023D-EA42-8074-4816F4A4FB4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45417" y="3812961"/>
            <a:ext cx="2423166" cy="2068552"/>
          </a:xfrm>
          <a:solidFill>
            <a:srgbClr val="60716F"/>
          </a:solidFill>
        </p:spPr>
        <p:txBody>
          <a:bodyPr tIns="262800"/>
          <a:lstStyle>
            <a:lvl1pPr marL="285750" indent="-285750" algn="l">
              <a:lnSpc>
                <a:spcPts val="1560"/>
              </a:lnSpc>
              <a:spcBef>
                <a:spcPts val="0"/>
              </a:spcBef>
              <a:spcAft>
                <a:spcPts val="1050"/>
              </a:spcAft>
              <a:buFont typeface="Arial" panose="020B0604020202020204" pitchFamily="34" charset="0"/>
              <a:buChar char="•"/>
              <a:defRPr sz="1600" b="0" i="0" cap="none" baseline="0">
                <a:solidFill>
                  <a:schemeClr val="bg1"/>
                </a:solidFill>
              </a:defRPr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13">
            <a:extLst>
              <a:ext uri="{FF2B5EF4-FFF2-40B4-BE49-F238E27FC236}">
                <a16:creationId xmlns:a16="http://schemas.microsoft.com/office/drawing/2014/main" id="{97BDC21E-4526-8C48-B3D8-943F4D1DB86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19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4" name="Pladsholder til billede 13">
            <a:extLst>
              <a:ext uri="{FF2B5EF4-FFF2-40B4-BE49-F238E27FC236}">
                <a16:creationId xmlns:a16="http://schemas.microsoft.com/office/drawing/2014/main" id="{2A8B2E1D-76F2-E740-B081-5284C02FB38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96375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5" name="Pladsholder til billede 13">
            <a:extLst>
              <a:ext uri="{FF2B5EF4-FFF2-40B4-BE49-F238E27FC236}">
                <a16:creationId xmlns:a16="http://schemas.microsoft.com/office/drawing/2014/main" id="{F3BD318F-21DC-E649-AEE7-B5B8583945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71231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6" name="Pladsholder til billede 13">
            <a:extLst>
              <a:ext uri="{FF2B5EF4-FFF2-40B4-BE49-F238E27FC236}">
                <a16:creationId xmlns:a16="http://schemas.microsoft.com/office/drawing/2014/main" id="{9632191E-6D2C-7441-B3A6-72092EC4520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45417" y="2363962"/>
            <a:ext cx="2423166" cy="14501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798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6383898-9EF6-4C4A-94E7-A1FF13A94CA0}"/>
              </a:ext>
            </a:extLst>
          </p:cNvPr>
          <p:cNvSpPr/>
          <p:nvPr userDrawn="1"/>
        </p:nvSpPr>
        <p:spPr>
          <a:xfrm>
            <a:off x="257175" y="254364"/>
            <a:ext cx="11687175" cy="6336935"/>
          </a:xfrm>
          <a:prstGeom prst="rect">
            <a:avLst/>
          </a:prstGeom>
          <a:solidFill>
            <a:srgbClr val="E2E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5CF3D95-0A4F-44F7-AC25-C31D9A84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D45F2D-7CD6-42C5-9EC4-0399CA908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399"/>
            <a:ext cx="10515600" cy="3357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6E05632-589C-44CD-A781-1154FE8EC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899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63DB7-023B-423E-BB3E-04234BBA1DB7}" type="datetimeFigureOut">
              <a:rPr lang="da-DK" smtClean="0"/>
              <a:t>08-02-2024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D59C15-783E-4829-A375-1C9A6B5E9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899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1898C9-53AB-41C7-92FA-ACB5AF9BE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899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EC38-50E6-45B6-9665-BF7670BFFAA5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2DD620B-63F0-4FC1-920D-B7C90DF627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477" y="6237352"/>
            <a:ext cx="698400" cy="2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9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88" r:id="rId3"/>
    <p:sldLayoutId id="2147483690" r:id="rId4"/>
    <p:sldLayoutId id="2147483674" r:id="rId5"/>
    <p:sldLayoutId id="2147483678" r:id="rId6"/>
    <p:sldLayoutId id="2147483682" r:id="rId7"/>
    <p:sldLayoutId id="2147483693" r:id="rId8"/>
    <p:sldLayoutId id="2147483694" r:id="rId9"/>
    <p:sldLayoutId id="2147483660" r:id="rId10"/>
    <p:sldLayoutId id="2147483664" r:id="rId11"/>
    <p:sldLayoutId id="2147483661" r:id="rId12"/>
    <p:sldLayoutId id="2147483654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980129648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VJ Sultan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Splash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Hamlet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Dalin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6404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Swan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Splash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Happens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Habbit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Klov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Storer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Giga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Janko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Hempel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Highlan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Hamlet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Leander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Luxplus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Gutz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Sedum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Splash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Gutz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Schultz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Svick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Jabra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Jojo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Danka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Domino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Casino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Lynx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Luxury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Turgis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Grizly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Luxury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Bonne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Chicago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Cozy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Lucifer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Harder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Happens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Samson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Howto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Helsted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Lobster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Gabon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Grizly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Klink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5967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Samson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Hjort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4864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Jake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Jocko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Gislev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Jersey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39248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3549330466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VJ Gong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Perez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Luxplus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Samson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6529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Splash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Huzar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Dalmo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Libero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Rockit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Ribe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Nibali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5544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6847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Delta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Domino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Garant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Leo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Lastrup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Hamlet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Huus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Hickey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Shine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Steno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Bonne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Nirak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Nibiru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Pele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6964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Nicas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Nibiru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Hitman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Juke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Jake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Hodja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Swift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Jake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Nibali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Carapaz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Bonne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Hiron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Helsted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Lobster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Gonzo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Giga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Libero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Delaney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Domino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Leica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6565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Hjort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Chief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Choko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Hilario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Smith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Jersey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329078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3875363979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VJ Bak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Habbit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Hicke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6265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Change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Chief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Rost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Rosen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Nibali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5044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Hatton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Highlan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Steno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Lecco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Lille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Three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Splash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Henk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Higher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Glyck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Haun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Superb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Perez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Kasino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Kantona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Casino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Rigo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Google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Bonne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Nippon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Nibiru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Pirko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Nibiru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Nibali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Gislev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Higg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Higher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Gislev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Jojo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Jocko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Gislev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Domino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Role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Hauga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Hays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James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Lastrup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James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Grizly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Google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Heavy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Sis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Lutter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Jersey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554871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248823826"/>
              </p:ext>
            </p:extLst>
          </p:nvPr>
        </p:nvGraphicFramePr>
        <p:xfrm>
          <a:off x="653750" y="1155701"/>
          <a:ext cx="10948000" cy="50406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VJ </a:t>
                      </a:r>
                      <a:r>
                        <a:rPr lang="da-DK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Kjolby</a:t>
                      </a:r>
                      <a:endParaRPr lang="da-DK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Kantona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Pil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Bell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Lari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Borris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Willem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Leblanc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Lemon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Bonne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Husum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Hamulus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Powell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Jumbo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Jojo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Habbit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Habbit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Hihl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Kantona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Klov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Hilario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5855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6572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Google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Gates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Highlan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Higher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Pil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80287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Lagoa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Luxi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Listowel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2433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Gislev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Lappe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6639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065045"/>
                  </a:ext>
                </a:extLst>
              </a:tr>
              <a:tr h="236513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Nibali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Hitman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26795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Giga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Hjort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9526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389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Winner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Wilder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Hitman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9825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Valergo 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6427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901684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Kliber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Klov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Libero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8780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0759005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Ribe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Livius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9980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497258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Mavic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MartinP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7084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9335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26019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Hamulus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Hamlet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Gislev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220147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Jersey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151393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51264AE4-7DFE-6D05-98A9-AF417BE0725C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1505939011"/>
              </p:ext>
            </p:extLst>
          </p:nvPr>
        </p:nvGraphicFramePr>
        <p:xfrm>
          <a:off x="653750" y="1155701"/>
          <a:ext cx="10948000" cy="25756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70848796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4588254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17314703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3350212871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546050818"/>
                    </a:ext>
                  </a:extLst>
                </a:gridCol>
                <a:gridCol w="350838">
                  <a:extLst>
                    <a:ext uri="{9D8B030D-6E8A-4147-A177-3AD203B41FA5}">
                      <a16:colId xmlns:a16="http://schemas.microsoft.com/office/drawing/2014/main" val="427948614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34080568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63183158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5504211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0841041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637901396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4068771744"/>
                    </a:ext>
                  </a:extLst>
                </a:gridCol>
                <a:gridCol w="450850">
                  <a:extLst>
                    <a:ext uri="{9D8B030D-6E8A-4147-A177-3AD203B41FA5}">
                      <a16:colId xmlns:a16="http://schemas.microsoft.com/office/drawing/2014/main" val="375091046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34285374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7371545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8907923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91927422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430322696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3102040571"/>
                    </a:ext>
                  </a:extLst>
                </a:gridCol>
                <a:gridCol w="587975">
                  <a:extLst>
                    <a:ext uri="{9D8B030D-6E8A-4147-A177-3AD203B41FA5}">
                      <a16:colId xmlns:a16="http://schemas.microsoft.com/office/drawing/2014/main" val="1148990072"/>
                    </a:ext>
                  </a:extLst>
                </a:gridCol>
              </a:tblGrid>
              <a:tr h="27537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 avlsværdital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Tyremor </a:t>
                      </a:r>
                      <a:r>
                        <a:rPr lang="da-DK" sz="900" b="1" u="none" strike="noStrike" dirty="0" err="1">
                          <a:effectLst/>
                        </a:rPr>
                        <a:t>fænotypiske</a:t>
                      </a:r>
                      <a:r>
                        <a:rPr lang="da-DK" sz="900" b="1" u="none" strike="noStrike" dirty="0">
                          <a:effectLst/>
                        </a:rPr>
                        <a:t> tal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1928995"/>
                  </a:ext>
                </a:extLst>
              </a:tr>
              <a:tr h="146353"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Navn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Far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a-DK" sz="900" b="1" u="none" strike="noStrike" dirty="0">
                          <a:effectLst/>
                        </a:rPr>
                        <a:t>Morfar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NTM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Y-Indeks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305 dags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Gennemsnitlig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Krydshøjde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Krop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Lemmer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Malkeorg</a:t>
                      </a:r>
                      <a:r>
                        <a:rPr lang="da-DK" sz="900" b="1" u="none" strike="noStrike" dirty="0">
                          <a:effectLst/>
                        </a:rPr>
                        <a:t>.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Helhed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9302084"/>
                  </a:ext>
                </a:extLst>
              </a:tr>
              <a:tr h="146353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Lakt</a:t>
                      </a:r>
                      <a:r>
                        <a:rPr lang="da-DK" sz="900" b="1" u="none" strike="noStrike" dirty="0">
                          <a:effectLst/>
                        </a:rPr>
                        <a:t>. nr.*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kg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Ydelse 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 err="1">
                          <a:effectLst/>
                        </a:rPr>
                        <a:t>Prot</a:t>
                      </a:r>
                      <a:r>
                        <a:rPr lang="da-DK" sz="900" b="1" u="none" strike="noStrike" dirty="0">
                          <a:effectLst/>
                        </a:rPr>
                        <a:t>.%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 dirty="0">
                          <a:effectLst/>
                        </a:rPr>
                        <a:t>Fedt%</a:t>
                      </a:r>
                      <a:endParaRPr lang="da-DK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26998"/>
                  </a:ext>
                </a:extLst>
              </a:tr>
              <a:tr h="224162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VJ Farup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Habbit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VJQuintana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37436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Lille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Luck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9420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331002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Wheat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WaskivP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375431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Dandi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Dau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Jotur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5469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7233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6,31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424223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Lasky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Perez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832016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Soris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Sort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Listowel 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674627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Honda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Hodja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Perez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7,19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2842174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Leica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Lejby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8233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552799"/>
                  </a:ext>
                </a:extLst>
              </a:tr>
              <a:tr h="222847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Klink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Klov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VJ Link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8194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5,39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913995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A662FA56-7DE5-D143-64A3-C2DB94D52DA5}"/>
              </a:ext>
            </a:extLst>
          </p:cNvPr>
          <p:cNvSpPr txBox="1"/>
          <p:nvPr/>
        </p:nvSpPr>
        <p:spPr>
          <a:xfrm>
            <a:off x="569860" y="6311441"/>
            <a:ext cx="351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accent6"/>
                </a:solidFill>
              </a:rPr>
              <a:t>*Bemærk ikke alle mødre har overstået 305 dags ydelse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661197E-6E7A-2534-0D83-6A197051A5E2}"/>
              </a:ext>
            </a:extLst>
          </p:cNvPr>
          <p:cNvSpPr txBox="1"/>
          <p:nvPr/>
        </p:nvSpPr>
        <p:spPr>
          <a:xfrm>
            <a:off x="4131359" y="478172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Information på tyremødre – Jersey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1D967EB-F0ED-54FD-F478-AD2FD674C752}"/>
              </a:ext>
            </a:extLst>
          </p:cNvPr>
          <p:cNvSpPr txBox="1"/>
          <p:nvPr/>
        </p:nvSpPr>
        <p:spPr>
          <a:xfrm>
            <a:off x="569860" y="909480"/>
            <a:ext cx="3515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accent6"/>
                </a:solidFill>
              </a:rPr>
              <a:t>Februar – Maj 2024 </a:t>
            </a:r>
          </a:p>
        </p:txBody>
      </p:sp>
    </p:spTree>
    <p:extLst>
      <p:ext uri="{BB962C8B-B14F-4D97-AF65-F5344CB8AC3E}">
        <p14:creationId xmlns:p14="http://schemas.microsoft.com/office/powerpoint/2010/main" val="3137043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iking">
      <a:dk1>
        <a:sysClr val="windowText" lastClr="000000"/>
      </a:dk1>
      <a:lt1>
        <a:sysClr val="window" lastClr="FFFFFF"/>
      </a:lt1>
      <a:dk2>
        <a:srgbClr val="004967"/>
      </a:dk2>
      <a:lt2>
        <a:srgbClr val="958C39"/>
      </a:lt2>
      <a:accent1>
        <a:srgbClr val="0093D0"/>
      </a:accent1>
      <a:accent2>
        <a:srgbClr val="9AA088"/>
      </a:accent2>
      <a:accent3>
        <a:srgbClr val="7B6D43"/>
      </a:accent3>
      <a:accent4>
        <a:srgbClr val="CBB476"/>
      </a:accent4>
      <a:accent5>
        <a:srgbClr val="6C3C32"/>
      </a:accent5>
      <a:accent6>
        <a:srgbClr val="637270"/>
      </a:accent6>
      <a:hlink>
        <a:srgbClr val="0563C1"/>
      </a:hlink>
      <a:folHlink>
        <a:srgbClr val="954F72"/>
      </a:folHlink>
    </a:clrScheme>
    <a:fontScheme name="Vik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2021-Holstein_150dpi_v3" id="{E2DF22A7-B9B7-364A-8216-4F50AC8E09C1}" vid="{407DA52E-1DD4-BF43-97E2-0F08C1F55A7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265085D36E4741A8E7C4A1A9118C8C" ma:contentTypeVersion="2" ma:contentTypeDescription="Create a new document." ma:contentTypeScope="" ma:versionID="09d5ff820f293a1e54e892af99a3ef88">
  <xsd:schema xmlns:xsd="http://www.w3.org/2001/XMLSchema" xmlns:xs="http://www.w3.org/2001/XMLSchema" xmlns:p="http://schemas.microsoft.com/office/2006/metadata/properties" xmlns:ns2="f2547fdd-e6a6-4214-ae43-ed4db2fc184e" targetNamespace="http://schemas.microsoft.com/office/2006/metadata/properties" ma:root="true" ma:fieldsID="3cf468444786aec46694a5d42966f26d" ns2:_="">
    <xsd:import namespace="f2547fdd-e6a6-4214-ae43-ed4db2fc1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47fdd-e6a6-4214-ae43-ed4db2fc18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BE0697-A08B-469E-B51D-71A82635F6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547fdd-e6a6-4214-ae43-ed4db2fc1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00370A-F4EF-4222-8672-F472F75DC1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FBB9C2-9EC2-45AD-9988-E7A51ABCADF7}">
  <ds:schemaRefs>
    <ds:schemaRef ds:uri="http://schemas.microsoft.com/office/infopath/2007/PartnerControls"/>
    <ds:schemaRef ds:uri="http://purl.org/dc/terms/"/>
    <ds:schemaRef ds:uri="http://purl.org/dc/dcmitype/"/>
    <ds:schemaRef ds:uri="f2547fdd-e6a6-4214-ae43-ed4db2fc184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Holstein-VD</Template>
  <TotalTime>118</TotalTime>
  <Words>2339</Words>
  <Application>Microsoft Office PowerPoint</Application>
  <PresentationFormat>Widescreen</PresentationFormat>
  <Paragraphs>1915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Anna Thordahl Lauridsen, VikingDanmark</dc:creator>
  <cp:lastModifiedBy>Maria Rønd Kristensen, VikingDanmark</cp:lastModifiedBy>
  <cp:revision>6</cp:revision>
  <cp:lastPrinted>2023-09-13T13:33:35Z</cp:lastPrinted>
  <dcterms:created xsi:type="dcterms:W3CDTF">2023-09-13T11:03:55Z</dcterms:created>
  <dcterms:modified xsi:type="dcterms:W3CDTF">2024-02-08T14:49:18Z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0x010100E1265085D36E4741A8E7C4A1A9118C8C</vt:lpwstr>
  </property>
</Properties>
</file>