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B85"/>
    <a:srgbClr val="C4AE74"/>
    <a:srgbClr val="60716F"/>
    <a:srgbClr val="004865"/>
    <a:srgbClr val="455856"/>
    <a:srgbClr val="9A937C"/>
    <a:srgbClr val="E2E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7277A566-1826-498F-A403-0F8B321AD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C65BF5-540D-482E-BFC2-92101E4582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9B7E9-92CF-4A3A-A6FD-B6A833D620B1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34E85B-8C5B-4544-A430-DEC07B9BA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894ADD7-56D9-462F-85BD-A0704A1D15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E275E-520D-4066-B3F7-24016B6143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39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DCA8D-995D-FF49-80E0-31BE4803BA5C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00581-91F9-F447-9D2C-3CD104B858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826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BFD5FF-CCF5-4395-8AB7-62AF300F1493}"/>
              </a:ext>
            </a:extLst>
          </p:cNvPr>
          <p:cNvSpPr/>
          <p:nvPr userDrawn="1"/>
        </p:nvSpPr>
        <p:spPr>
          <a:xfrm>
            <a:off x="1" y="0"/>
            <a:ext cx="4305300" cy="5991225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587F9B8-387D-4C50-8770-5DCCF6BA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8326151-729D-4375-A85C-93EB86BF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CB44281-F411-46AF-8F3E-F23BCAD9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B5A2D21-4A25-48FC-8730-6BE602FAB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313" y="6230208"/>
            <a:ext cx="1238400" cy="44588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28377BA-DDED-4AB3-8C37-1A0C00E3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8" y="1126974"/>
            <a:ext cx="3557512" cy="2702076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99728431-BC2E-497F-8B60-F2E4F1617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390" y="4715073"/>
            <a:ext cx="1692000" cy="1692000"/>
          </a:xfrm>
          <a:prstGeom prst="ellipse">
            <a:avLst/>
          </a:prstGeom>
          <a:solidFill>
            <a:srgbClr val="455856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15">
            <a:extLst>
              <a:ext uri="{FF2B5EF4-FFF2-40B4-BE49-F238E27FC236}">
                <a16:creationId xmlns:a16="http://schemas.microsoft.com/office/drawing/2014/main" id="{980CD61D-896F-0345-86A0-155950117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99" y="0"/>
            <a:ext cx="7886700" cy="598118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305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ing me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009650"/>
            <a:ext cx="7531100" cy="1323975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3E5C73EF-333F-4F24-A571-F4950E9FDB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2802331"/>
            <a:ext cx="10896599" cy="3131999"/>
          </a:xfrm>
        </p:spPr>
        <p:txBody>
          <a:bodyPr numCol="1"/>
          <a:lstStyle>
            <a:lvl1pPr marL="2857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1pPr>
            <a:lvl2pPr marL="7429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2pPr>
            <a:lvl3pPr marL="12001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4pPr>
            <a:lvl5pPr marL="21145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146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9FFEF4B-04DE-4E17-B88E-FED73208D5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069432"/>
            <a:ext cx="10902950" cy="3864644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/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/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1009651"/>
            <a:ext cx="10896599" cy="742148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ED2D29-0209-4D6C-96F4-F70E2F6A8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B9DFA2-9B9D-1A4D-BB5D-FAF186B74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4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204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7FFF3ADB-BD87-4491-B721-110E7558D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26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Holste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2" y="712270"/>
            <a:ext cx="6287398" cy="1692000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 </a:t>
            </a:r>
            <a:r>
              <a:rPr lang="da-DK" dirty="0" err="1"/>
              <a:t>breaker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90964A79-D254-4950-B9F5-31FBBD5199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07400" y="4109631"/>
            <a:ext cx="1692000" cy="1692000"/>
          </a:xfrm>
          <a:prstGeom prst="ellipse">
            <a:avLst/>
          </a:prstGeom>
          <a:solidFill>
            <a:srgbClr val="60716F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5544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minø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Inseminør - 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78A1FB3-AB3C-3D95-1970-E964A4D08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33200" cy="68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2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ndstykk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TilMark">
            <a:extLst>
              <a:ext uri="{FF2B5EF4-FFF2-40B4-BE49-F238E27FC236}">
                <a16:creationId xmlns:a16="http://schemas.microsoft.com/office/drawing/2014/main" id="{2608E6AA-E3D8-4640-942D-72B252947A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33649"/>
            <a:ext cx="12192000" cy="4324349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776"/>
            <a:ext cx="10706100" cy="692149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66850"/>
            <a:ext cx="10706100" cy="904875"/>
          </a:xfrm>
        </p:spPr>
        <p:txBody>
          <a:bodyPr wrap="none"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6F7AB75F-8010-400E-B148-F15D80B6A6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6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4BD7D61-07AB-6342-AAB1-7847D0AF3DC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0004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6D94D6D-17FB-9E40-BBE0-799DE427B42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5880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000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0623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ved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3B63A94D-1468-8C46-892D-FC7D5F29D1A9}"/>
              </a:ext>
            </a:extLst>
          </p:cNvPr>
          <p:cNvSpPr/>
          <p:nvPr userDrawn="1"/>
        </p:nvSpPr>
        <p:spPr>
          <a:xfrm>
            <a:off x="0" y="0"/>
            <a:ext cx="8233200" cy="6866327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3A662A50-4810-D746-96A8-AD1E62083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" y="172541"/>
            <a:ext cx="7372965" cy="6685459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Generel +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7D43555-4103-5349-A982-369D7A75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5" name="Pladsholder til tekst 8">
            <a:extLst>
              <a:ext uri="{FF2B5EF4-FFF2-40B4-BE49-F238E27FC236}">
                <a16:creationId xmlns:a16="http://schemas.microsoft.com/office/drawing/2014/main" id="{383F55BC-B908-7C4A-A933-C67F3AD305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6" name="Pladsholder til tekst 9">
            <a:extLst>
              <a:ext uri="{FF2B5EF4-FFF2-40B4-BE49-F238E27FC236}">
                <a16:creationId xmlns:a16="http://schemas.microsoft.com/office/drawing/2014/main" id="{41554329-EF5E-444D-A8EB-C9AF8C1146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7" name="Billede 66">
            <a:extLst>
              <a:ext uri="{FF2B5EF4-FFF2-40B4-BE49-F238E27FC236}">
                <a16:creationId xmlns:a16="http://schemas.microsoft.com/office/drawing/2014/main" id="{154B1FDF-DF83-134C-A9A8-ABD3FFCEDB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68" name="Pladsholder til tekst 13">
            <a:extLst>
              <a:ext uri="{FF2B5EF4-FFF2-40B4-BE49-F238E27FC236}">
                <a16:creationId xmlns:a16="http://schemas.microsoft.com/office/drawing/2014/main" id="{23E049D0-5117-9149-9B03-F5DD21DEFA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07" y="290705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0" name="Pladsholder til tekst 13">
            <a:extLst>
              <a:ext uri="{FF2B5EF4-FFF2-40B4-BE49-F238E27FC236}">
                <a16:creationId xmlns:a16="http://schemas.microsoft.com/office/drawing/2014/main" id="{D205C127-989A-3C45-8DBA-1D15CAA129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107" y="675568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2" name="Pladsholder til tekst 13">
            <a:extLst>
              <a:ext uri="{FF2B5EF4-FFF2-40B4-BE49-F238E27FC236}">
                <a16:creationId xmlns:a16="http://schemas.microsoft.com/office/drawing/2014/main" id="{84BC93F7-E9AA-4E43-BA7B-B56F2A7CDC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0051" y="228988"/>
            <a:ext cx="2270886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3" name="Pladsholder til tekst 13">
            <a:extLst>
              <a:ext uri="{FF2B5EF4-FFF2-40B4-BE49-F238E27FC236}">
                <a16:creationId xmlns:a16="http://schemas.microsoft.com/office/drawing/2014/main" id="{103F08D0-43AF-6C4E-BB54-9C759CE0CC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30051" y="605523"/>
            <a:ext cx="2270886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13">
            <a:extLst>
              <a:ext uri="{FF2B5EF4-FFF2-40B4-BE49-F238E27FC236}">
                <a16:creationId xmlns:a16="http://schemas.microsoft.com/office/drawing/2014/main" id="{B38EF8F2-6E7B-EF4D-96DC-1703541BA3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2927" y="2973463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13">
            <a:extLst>
              <a:ext uri="{FF2B5EF4-FFF2-40B4-BE49-F238E27FC236}">
                <a16:creationId xmlns:a16="http://schemas.microsoft.com/office/drawing/2014/main" id="{5E1EE77F-F2E3-3E4C-8425-6EAD2848F6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2927" y="3358326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3">
            <a:extLst>
              <a:ext uri="{FF2B5EF4-FFF2-40B4-BE49-F238E27FC236}">
                <a16:creationId xmlns:a16="http://schemas.microsoft.com/office/drawing/2014/main" id="{9E642F39-8C42-BA4A-A43C-F5965B9B51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11563" y="5038129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13">
            <a:extLst>
              <a:ext uri="{FF2B5EF4-FFF2-40B4-BE49-F238E27FC236}">
                <a16:creationId xmlns:a16="http://schemas.microsoft.com/office/drawing/2014/main" id="{71ECE22D-C4B9-C947-8A0C-3D4B3C0325C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11563" y="5422992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419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1F22FD9-B5E4-DD42-B3D2-BDDA2AC75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850321A-693D-9D4A-9033-7EB4C4CF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0481851F-4B91-BA47-8B5A-397F4CBEF8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indhold 6">
            <a:extLst>
              <a:ext uri="{FF2B5EF4-FFF2-40B4-BE49-F238E27FC236}">
                <a16:creationId xmlns:a16="http://schemas.microsoft.com/office/drawing/2014/main" id="{A83A2E2C-A9D0-8A4B-BE29-80B6AA1477C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diagram 6">
            <a:extLst>
              <a:ext uri="{FF2B5EF4-FFF2-40B4-BE49-F238E27FC236}">
                <a16:creationId xmlns:a16="http://schemas.microsoft.com/office/drawing/2014/main" id="{8456A9E5-B089-6543-83C2-4C747350F33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95886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0" name="Pladsholder til diagram 6">
            <a:extLst>
              <a:ext uri="{FF2B5EF4-FFF2-40B4-BE49-F238E27FC236}">
                <a16:creationId xmlns:a16="http://schemas.microsoft.com/office/drawing/2014/main" id="{DBD027F4-89C6-1B45-BCD3-243F2BF650D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886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07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823200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F62F15C-4EB6-7846-8F4C-2F0D2AD4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015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ladsholder til tekst 9">
            <a:extLst>
              <a:ext uri="{FF2B5EF4-FFF2-40B4-BE49-F238E27FC236}">
                <a16:creationId xmlns:a16="http://schemas.microsoft.com/office/drawing/2014/main" id="{BB9FF240-FDAE-B94D-BA7C-92AC37236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indhold 6">
            <a:extLst>
              <a:ext uri="{FF2B5EF4-FFF2-40B4-BE49-F238E27FC236}">
                <a16:creationId xmlns:a16="http://schemas.microsoft.com/office/drawing/2014/main" id="{8C2F427F-E5C2-5740-B66F-C7A8478FBC2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74014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1" name="Pladsholder til diagram 6">
            <a:extLst>
              <a:ext uri="{FF2B5EF4-FFF2-40B4-BE49-F238E27FC236}">
                <a16:creationId xmlns:a16="http://schemas.microsoft.com/office/drawing/2014/main" id="{8859481E-8476-624B-9833-0152A5B5F34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9829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2" name="Pladsholder til diagram 6">
            <a:extLst>
              <a:ext uri="{FF2B5EF4-FFF2-40B4-BE49-F238E27FC236}">
                <a16:creationId xmlns:a16="http://schemas.microsoft.com/office/drawing/2014/main" id="{733D87DC-1FF3-5046-9430-C03D9C993CC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9829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33" name="Pladsholder til billede 13">
            <a:extLst>
              <a:ext uri="{FF2B5EF4-FFF2-40B4-BE49-F238E27FC236}">
                <a16:creationId xmlns:a16="http://schemas.microsoft.com/office/drawing/2014/main" id="{B5E78BCE-9EDC-B448-862E-11531EE1C6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46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1C824DB-F665-49AF-AD89-741C2E81A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519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15">
            <a:extLst>
              <a:ext uri="{FF2B5EF4-FFF2-40B4-BE49-F238E27FC236}">
                <a16:creationId xmlns:a16="http://schemas.microsoft.com/office/drawing/2014/main" id="{27BD1867-829F-6543-968D-4C61B7AD33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0842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5">
            <a:extLst>
              <a:ext uri="{FF2B5EF4-FFF2-40B4-BE49-F238E27FC236}">
                <a16:creationId xmlns:a16="http://schemas.microsoft.com/office/drawing/2014/main" id="{4C14FBDF-D0FF-994A-BA94-5D964E2278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457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13">
            <a:extLst>
              <a:ext uri="{FF2B5EF4-FFF2-40B4-BE49-F238E27FC236}">
                <a16:creationId xmlns:a16="http://schemas.microsoft.com/office/drawing/2014/main" id="{6DCC236C-D381-CA43-9446-294E3AD7FE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2313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ladsholder til billede 13">
            <a:extLst>
              <a:ext uri="{FF2B5EF4-FFF2-40B4-BE49-F238E27FC236}">
                <a16:creationId xmlns:a16="http://schemas.microsoft.com/office/drawing/2014/main" id="{4E646F34-ADA1-9E41-8153-B24D0FE64A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1636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9" name="Pladsholder til billede 13">
            <a:extLst>
              <a:ext uri="{FF2B5EF4-FFF2-40B4-BE49-F238E27FC236}">
                <a16:creationId xmlns:a16="http://schemas.microsoft.com/office/drawing/2014/main" id="{1E87BB6B-4DB4-4242-B698-3FA3DD3B153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0251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595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7FBFF0A-8FE7-7645-ACB4-F444237D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CF3C2FA8-9C0D-6342-A274-7F492B1C7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1519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5">
            <a:extLst>
              <a:ext uri="{FF2B5EF4-FFF2-40B4-BE49-F238E27FC236}">
                <a16:creationId xmlns:a16="http://schemas.microsoft.com/office/drawing/2014/main" id="{3986C182-5AF1-CC48-945E-EB1064E4823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96375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DBD74DC1-302C-2042-87BF-41870B58B6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1231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DBA7B5A3-023D-EA42-8074-4816F4A4FB4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45417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13">
            <a:extLst>
              <a:ext uri="{FF2B5EF4-FFF2-40B4-BE49-F238E27FC236}">
                <a16:creationId xmlns:a16="http://schemas.microsoft.com/office/drawing/2014/main" id="{97BDC21E-4526-8C48-B3D8-943F4D1DB86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19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4" name="Pladsholder til billede 13">
            <a:extLst>
              <a:ext uri="{FF2B5EF4-FFF2-40B4-BE49-F238E27FC236}">
                <a16:creationId xmlns:a16="http://schemas.microsoft.com/office/drawing/2014/main" id="{2A8B2E1D-76F2-E740-B081-5284C02FB38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96375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billede 13">
            <a:extLst>
              <a:ext uri="{FF2B5EF4-FFF2-40B4-BE49-F238E27FC236}">
                <a16:creationId xmlns:a16="http://schemas.microsoft.com/office/drawing/2014/main" id="{F3BD318F-21DC-E649-AEE7-B5B8583945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71231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6" name="Pladsholder til billede 13">
            <a:extLst>
              <a:ext uri="{FF2B5EF4-FFF2-40B4-BE49-F238E27FC236}">
                <a16:creationId xmlns:a16="http://schemas.microsoft.com/office/drawing/2014/main" id="{9632191E-6D2C-7441-B3A6-72092EC4520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45417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98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6383898-9EF6-4C4A-94E7-A1FF13A94CA0}"/>
              </a:ext>
            </a:extLst>
          </p:cNvPr>
          <p:cNvSpPr/>
          <p:nvPr userDrawn="1"/>
        </p:nvSpPr>
        <p:spPr>
          <a:xfrm>
            <a:off x="257175" y="254364"/>
            <a:ext cx="11687175" cy="6336935"/>
          </a:xfrm>
          <a:prstGeom prst="rect">
            <a:avLst/>
          </a:prstGeom>
          <a:solidFill>
            <a:srgbClr val="E2E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5CF3D95-0A4F-44F7-AC25-C31D9A84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D45F2D-7CD6-42C5-9EC4-0399CA90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399"/>
            <a:ext cx="10515600" cy="335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E05632-589C-44CD-A781-1154FE8EC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D59C15-783E-4829-A375-1C9A6B5E9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99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898C9-53AB-41C7-92FA-ACB5AF9BE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2DD620B-63F0-4FC1-920D-B7C90DF627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237352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88" r:id="rId3"/>
    <p:sldLayoutId id="2147483690" r:id="rId4"/>
    <p:sldLayoutId id="2147483674" r:id="rId5"/>
    <p:sldLayoutId id="2147483678" r:id="rId6"/>
    <p:sldLayoutId id="2147483682" r:id="rId7"/>
    <p:sldLayoutId id="2147483693" r:id="rId8"/>
    <p:sldLayoutId id="2147483694" r:id="rId9"/>
    <p:sldLayoutId id="2147483660" r:id="rId10"/>
    <p:sldLayoutId id="2147483664" r:id="rId11"/>
    <p:sldLayoutId id="2147483661" r:id="rId12"/>
    <p:sldLayoutId id="2147483654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509175236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Exter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Error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Vinston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Vesty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Foreca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Florian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Forza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Elektro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UlslevP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Ulian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Vesty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Froberg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Furano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Firas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Vinci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Vesty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Frigg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Biko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Boozt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Farik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Vacay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5623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Hjuve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Hjust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Heureka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Happy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Enigma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Haribo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Heureka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Harald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Berner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Barbar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Selfie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Windsor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Wanted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Unni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Uppura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Forward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Alvar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Arvid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Boho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Barbar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Hosea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Hjuve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Tokyo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Umega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Umam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Fonda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VaccinP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Ventura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9248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034287892"/>
              </p:ext>
            </p:extLst>
          </p:nvPr>
        </p:nvGraphicFramePr>
        <p:xfrm>
          <a:off x="653750" y="1155701"/>
          <a:ext cx="10948000" cy="14614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Bror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Better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Happy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Fardal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Foredal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Futari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Umbri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Bonzai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Fred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Fadil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02940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37840886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Wasp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Wuhan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Henry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Bertil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Boreal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Elektro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HavcarP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Ulvar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Uppura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Wanna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Wanted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Ariam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Arvid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Alfie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Corona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Farmis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Flint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Veikee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Vehmaa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Farnam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Futari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Borsse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Hakvin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Birka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Error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Elektro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Sumakki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Vrej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Vuk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Usemir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FiestaP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Facit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Heikki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5968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HostenP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Hage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Venom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Halla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Hage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Bubi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Apollon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Festus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Figment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Farnam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178085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882775328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Elektro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Edison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Boxer 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Birka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 Fanfare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Utu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Fonda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Voima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Heroo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Faffner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Ferrero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Huurre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Hakvin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Boozt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Hiking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Hakvin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Wiking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Edney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Event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Faabeli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Fimbe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 Linn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Froerup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 Fanfare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FitbitP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Grimsby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Ferrero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Thiago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Tequila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Boozt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Lumia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Uppura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Figarol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Henry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Hubbe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Hjust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Arvid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Herbert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Fairway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Hopla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67389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680705608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Faras</a:t>
                      </a:r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Floss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Flair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Tiguan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HittenP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Selfie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Havgrim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Violin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Valmue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Vito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Safir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Shot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Unicus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5503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Yves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Yllyke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G Edbo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Bosse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Bentley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Ullimulli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Farik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Vimpula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Rockstar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Uncca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Utu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Yves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Facit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Tokyo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Vipes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Venom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Fabu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Virkild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Faabeli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Vehmaa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5959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Heinz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Hadberg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Viski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Wonder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Useto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Umam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Upturn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41212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182229309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Hasty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Haribo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Bastian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Facit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Bebob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Wovve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Wanted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Fluet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Fadil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Heureka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Ferrix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Feritus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Lister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Federer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Froni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Valdo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Visa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Vehmaa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Farnam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Pell Pers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Bisou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Bourne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Hattric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Fuze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FitbitP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Faabeli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Taison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Figment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Finnboy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Viktor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Fusan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Fortess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Luke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Fosu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Luke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Feather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Facit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Bebob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Harlem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Harlow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Hamze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Huvitus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Floor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Faraway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Havgrim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Frigg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1418419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48496677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Unika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Ulian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Eto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Froberg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Faabeli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 Föske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Futari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Faabeli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Sampo 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Upiter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Uulas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Gallas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Gordon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Geldof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Porter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Hayday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Harald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Vilperi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Tuisku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Hazze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Triad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Futari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Ulian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Finsland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SLETTEBO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Pollestad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Froggy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Figure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Hashtag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Hunken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Hagi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Hopsa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Thiago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Frape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Fuzzy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Happy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Futon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Flair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Alabama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Voltair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Virkild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Heeman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Belos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Babylon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Valpas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51780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973557383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Fransco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Hammer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High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 Fastrup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Froerup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Finduz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Hopkins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 Föske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Haris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Haribo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Felis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Hymy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Haribo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Onstad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Favor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Firas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6508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Wookie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Crone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Ejstrup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Fabu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Corona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Fransco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Umam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Firmino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Halif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Ventura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Valdo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Freeze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Flair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Viper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Haval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High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Flux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234596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607426693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Shot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Snowman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Carolus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Folki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Fidello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Sotiisi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Filian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Firewar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Viktor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Freddie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Farnam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Utara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Wei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Wave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VRAmaretto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Foxy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Flair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Havre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Hingst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Seili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Sampo 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Enox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Hubbe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Hazze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Exeter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Hagi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Hjuve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Findus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Boreal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Thiago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Faraway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Vals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Huvitus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Hakon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Freeze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Emir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Forza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Ferrero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Viljar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Freeze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Firas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Frontti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Capri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Ahmet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Azer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Fabu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Flint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Foredal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Herbert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15163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Event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Emoji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Lego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27021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485825953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Helton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Herluf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Hopla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Fragola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Foredal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Viktor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Holmes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Honborg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Vertop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Jewel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JO-Onstad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Usva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Dalton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 Degn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R Admiral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Ultra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Uudin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TRULS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Uudin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A Linn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Vilano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Vimpula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Buckarby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Versus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Vilano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Gallas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Baran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Birka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Sarek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Snowman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Sanero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Yves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Beverly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Bosse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Tokyo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Baran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Flake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Harlow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Heureka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Borat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Fadil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Fanof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Wonder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Vilho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Venom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Wilgot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Wiking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Harald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Wuhan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Winter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Abraham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Hage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Heeman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VR Bosse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14655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14199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</a:t>
            </a:r>
            <a:r>
              <a:rPr lang="da-DK" dirty="0" err="1"/>
              <a:t>VikingRed</a:t>
            </a:r>
            <a:r>
              <a:rPr lang="da-DK" dirty="0"/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546934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iking">
      <a:dk1>
        <a:sysClr val="windowText" lastClr="000000"/>
      </a:dk1>
      <a:lt1>
        <a:sysClr val="window" lastClr="FFFFFF"/>
      </a:lt1>
      <a:dk2>
        <a:srgbClr val="004967"/>
      </a:dk2>
      <a:lt2>
        <a:srgbClr val="958C39"/>
      </a:lt2>
      <a:accent1>
        <a:srgbClr val="0093D0"/>
      </a:accent1>
      <a:accent2>
        <a:srgbClr val="9AA088"/>
      </a:accent2>
      <a:accent3>
        <a:srgbClr val="7B6D43"/>
      </a:accent3>
      <a:accent4>
        <a:srgbClr val="CBB476"/>
      </a:accent4>
      <a:accent5>
        <a:srgbClr val="6C3C32"/>
      </a:accent5>
      <a:accent6>
        <a:srgbClr val="637270"/>
      </a:accent6>
      <a:hlink>
        <a:srgbClr val="0563C1"/>
      </a:hlink>
      <a:folHlink>
        <a:srgbClr val="954F72"/>
      </a:folHlink>
    </a:clrScheme>
    <a:fontScheme name="Vik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2021-Holstein_150dpi_v3" id="{E2DF22A7-B9B7-364A-8216-4F50AC8E09C1}" vid="{407DA52E-1DD4-BF43-97E2-0F08C1F55A7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65085D36E4741A8E7C4A1A9118C8C" ma:contentTypeVersion="2" ma:contentTypeDescription="Create a new document." ma:contentTypeScope="" ma:versionID="09d5ff820f293a1e54e892af99a3ef88">
  <xsd:schema xmlns:xsd="http://www.w3.org/2001/XMLSchema" xmlns:xs="http://www.w3.org/2001/XMLSchema" xmlns:p="http://schemas.microsoft.com/office/2006/metadata/properties" xmlns:ns2="f2547fdd-e6a6-4214-ae43-ed4db2fc184e" targetNamespace="http://schemas.microsoft.com/office/2006/metadata/properties" ma:root="true" ma:fieldsID="3cf468444786aec46694a5d42966f26d" ns2:_="">
    <xsd:import namespace="f2547fdd-e6a6-4214-ae43-ed4db2fc1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47fdd-e6a6-4214-ae43-ed4db2fc18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FBB9C2-9EC2-45AD-9988-E7A51ABCAD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400370A-F4EF-4222-8672-F472F75DC1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E0697-A08B-469E-B51D-71A82635F6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47fdd-e6a6-4214-ae43-ed4db2fc1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Holstein-VD</Template>
  <TotalTime>97</TotalTime>
  <Words>4878</Words>
  <Application>Microsoft Office PowerPoint</Application>
  <PresentationFormat>Widescreen</PresentationFormat>
  <Paragraphs>3950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Anna Thordahl Lauridsen, VikingDanmark</dc:creator>
  <cp:lastModifiedBy>Maria Rønd Kristensen, VikingDanmark</cp:lastModifiedBy>
  <cp:revision>5</cp:revision>
  <dcterms:created xsi:type="dcterms:W3CDTF">2023-09-13T11:03:55Z</dcterms:created>
  <dcterms:modified xsi:type="dcterms:W3CDTF">2024-02-08T14:56:14Z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0x010100E1265085D36E4741A8E7C4A1A9118C8C</vt:lpwstr>
  </property>
</Properties>
</file>